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927" autoAdjust="0"/>
    <p:restoredTop sz="94660"/>
  </p:normalViewPr>
  <p:slideViewPr>
    <p:cSldViewPr snapToGrid="0">
      <p:cViewPr varScale="1">
        <p:scale>
          <a:sx n="57" d="100"/>
          <a:sy n="57" d="100"/>
        </p:scale>
        <p:origin x="-1398" y="-96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7" t="18275" r="19606" b="1529"/>
          <a:stretch/>
        </p:blipFill>
        <p:spPr>
          <a:xfrm>
            <a:off x="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40234" y="0"/>
            <a:ext cx="3996392" cy="527026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5304965" y="4039984"/>
            <a:ext cx="1444970" cy="1014153"/>
            <a:chOff x="8376236" y="-3147635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51" r="1" b="-90"/>
            <a:stretch/>
          </p:blipFill>
          <p:spPr bwMode="auto">
            <a:xfrm>
              <a:off x="8569565" y="-3147635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376236" y="-2681127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А) или годным 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Б)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299380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29531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3956857" y="5253644"/>
            <a:ext cx="3923607" cy="302675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Для оформления обращаться в военный комиссариат Зимовниковского, Дубовского, Заветинского и Ремонтненского районов Ростовской области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п. Зимовники, пер.  Богдановский,10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 номерам : 8 (863-76) 3-26-85</a:t>
            </a:r>
          </a:p>
          <a:p>
            <a:pPr algn="ctr"/>
            <a:r>
              <a:rPr lang="ru-RU" b="1" smtClean="0">
                <a:solidFill>
                  <a:schemeClr val="tx1"/>
                </a:solidFill>
              </a:rPr>
              <a:t>                        </a:t>
            </a:r>
            <a:r>
              <a:rPr lang="ru-RU" b="1" smtClean="0">
                <a:solidFill>
                  <a:schemeClr val="tx1"/>
                </a:solidFill>
              </a:rPr>
              <a:t>         8-928-169-34-92  </a:t>
            </a:r>
            <a:r>
              <a:rPr lang="ru-RU" b="1" dirty="0" smtClean="0">
                <a:solidFill>
                  <a:schemeClr val="tx1"/>
                </a:solidFill>
              </a:rPr>
              <a:t>или в Администрации сельских поселений по месту жительства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endParaRPr lang="ru-RU" sz="1300" b="1" i="1" spc="-30" dirty="0" smtClean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 </a:t>
            </a: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ДЕНЕЖНОЕ СОДЕРЖАНИЕ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3 200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ВОЕННЫХ СБОРАХ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17 500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26 300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27 100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37 700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51 900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военных сборов и 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6800" y="382015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6800" y="2838660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799" y="621195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642576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6800" y="7402891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4385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Успешно пройти тестирование на профессиональную пригодность,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 также медицинскую комиссию.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справки в рамках проверочных мероприятий в ФСБ </a:t>
            </a:r>
            <a:b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МВД России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в военном комиссариате предписание, прибыть в воинскую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часть-формирователь.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Сдать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нормативы по физической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подготовке, пройти аттестационную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комиссию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заключить контракт.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8" t="1385" r="85466" b="76196"/>
          <a:stretch/>
        </p:blipFill>
        <p:spPr>
          <a:xfrm>
            <a:off x="4006800" y="4803934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</TotalTime>
  <Words>483</Words>
  <Application>Microsoft Office PowerPoint</Application>
  <PresentationFormat>Произвольный</PresentationFormat>
  <Paragraphs>112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Слайд 1</vt:lpstr>
      <vt:lpstr>Слайд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Отдел ВК РО</cp:lastModifiedBy>
  <cp:revision>80</cp:revision>
  <cp:lastPrinted>2023-09-25T09:35:29Z</cp:lastPrinted>
  <dcterms:created xsi:type="dcterms:W3CDTF">2021-07-14T05:01:48Z</dcterms:created>
  <dcterms:modified xsi:type="dcterms:W3CDTF">2025-06-16T10:01:33Z</dcterms:modified>
</cp:coreProperties>
</file>