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3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274" r:id="rId15"/>
    <p:sldId id="276" r:id="rId16"/>
    <p:sldId id="282" r:id="rId17"/>
    <p:sldId id="285" r:id="rId18"/>
    <p:sldId id="286" r:id="rId19"/>
    <p:sldId id="288" r:id="rId20"/>
    <p:sldId id="294" r:id="rId21"/>
    <p:sldId id="309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2023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1246.2</c:v>
                </c:pt>
                <c:pt idx="1">
                  <c:v>4619.5</c:v>
                </c:pt>
                <c:pt idx="2">
                  <c:v>953.9</c:v>
                </c:pt>
                <c:pt idx="3">
                  <c:v>3769.2</c:v>
                </c:pt>
                <c:pt idx="4">
                  <c:v>101</c:v>
                </c:pt>
                <c:pt idx="5">
                  <c:v>2.9</c:v>
                </c:pt>
                <c:pt idx="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4619.5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4619.5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4619.5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7614.5</c:v>
                </c:pt>
                <c:pt idx="1">
                  <c:v>7256.5</c:v>
                </c:pt>
                <c:pt idx="2">
                  <c:v>7488.1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128</c:v>
                </c:pt>
                <c:pt idx="1">
                  <c:v>133.69999999999999</c:v>
                </c:pt>
                <c:pt idx="2">
                  <c:v>138.30000000000001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232.4</c:v>
                </c:pt>
                <c:pt idx="1">
                  <c:v>241.3</c:v>
                </c:pt>
                <c:pt idx="2">
                  <c:v>250.6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2857.7</c:v>
                </c:pt>
                <c:pt idx="1">
                  <c:v>3054</c:v>
                </c:pt>
                <c:pt idx="2">
                  <c:v>2912.1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85.9</c:v>
                </c:pt>
                <c:pt idx="1">
                  <c:v>89.3</c:v>
                </c:pt>
                <c:pt idx="2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73</c:v>
                </c:pt>
                <c:pt idx="1">
                  <c:v>77</c:v>
                </c:pt>
                <c:pt idx="2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724674269908708E-2"/>
          <c:y val="0.69121114422169871"/>
          <c:w val="0.70787560960659546"/>
          <c:h val="0.308788855778301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8.0000000000000002E-3</c:v>
                </c:pt>
                <c:pt idx="1">
                  <c:v>5.0000000000000001E-3</c:v>
                </c:pt>
                <c:pt idx="2">
                  <c:v>1.6E-2</c:v>
                </c:pt>
                <c:pt idx="3" formatCode="0%">
                  <c:v>0.68899999999999995</c:v>
                </c:pt>
                <c:pt idx="4">
                  <c:v>2.1000000000000001E-2</c:v>
                </c:pt>
                <c:pt idx="5">
                  <c:v>0.25900000000000001</c:v>
                </c:pt>
                <c:pt idx="6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73215490209868E-2"/>
                  <c:y val="5.735655232960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60384056425079E-2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3054,0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2912,1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2857.7</c:v>
                </c:pt>
                <c:pt idx="1">
                  <c:v>3054</c:v>
                </c:pt>
                <c:pt idx="2">
                  <c:v>2912.1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2023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2024-2025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922926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876E9-5A01-491A-A329-2E211805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4922925"/>
            <a:ext cx="3997679" cy="1730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4895522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3945597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62441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348,3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133,9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138,5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133,9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138,5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6810895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5029305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2023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79561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2023 году составят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10 627,8 тыс. рублей или 96,1 %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629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3" y="76017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9628081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32248" cy="1015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60" y="0"/>
            <a:ext cx="5875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 году 96,1 %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2023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6" y="1587163"/>
            <a:ext cx="3744418" cy="1804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7288,3 тыс. руб. (61,6 %)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3407898"/>
            <a:ext cx="1928426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176,4 тыс. руб. (2,0 %)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2"/>
            <a:ext cx="4392488" cy="1249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232,4 тыс.руб. (4,2 %)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3407898"/>
            <a:ext cx="1815992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14,0 тыс.руб. (0,2%)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4385638"/>
            <a:ext cx="4392488" cy="120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2857,7 тыс.руб. (32,0 %)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871425-1EE2-4250-B980-BE4E6E7F85E6}"/>
              </a:ext>
            </a:extLst>
          </p:cNvPr>
          <p:cNvSpPr/>
          <p:nvPr/>
        </p:nvSpPr>
        <p:spPr>
          <a:xfrm>
            <a:off x="4067944" y="2852936"/>
            <a:ext cx="2160240" cy="1532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Экономическое развитие и инновационная экономика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1,0 тыс.руб. (0,2%)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82AC00-6078-4818-9C23-00D7CD615516}"/>
              </a:ext>
            </a:extLst>
          </p:cNvPr>
          <p:cNvSpPr/>
          <p:nvPr/>
        </p:nvSpPr>
        <p:spPr>
          <a:xfrm>
            <a:off x="6228184" y="2852934"/>
            <a:ext cx="2232248" cy="1532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58,0 тыс.руб. (0,2%)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10 627,8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96,1 %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425,7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94,9 %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10 355,0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556,8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92,4 %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10 185,9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836,2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2023 год и плановый период 2024 и 2025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Зимовниковского района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2023-2025 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22.10.2022 № 135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Камышевского сельского поселения Зимовниковского района на 2023-2025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19.10.2020 № 172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2023 год и плановый период 2024 и 2025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764704"/>
            <a:ext cx="8501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2023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2024 и 2025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57157" y="0"/>
            <a:ext cx="85012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 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2023-2025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133,9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138,5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10 911,8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11 022,1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2023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81899"/>
              <a:ext cx="2309091" cy="1542652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2024 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2025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11 053,5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10 911,8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11 022,1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348,3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11 053,5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1 246,2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11 053,5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11 053,5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Бюджета:348,3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4 619,5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доходы-4 839,5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85,9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Национальная экономика: 58,0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232,4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128,0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2 857,7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2023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7 691,5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D6C97-0E7E-4059-BC1D-006DE4218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655" y="2052121"/>
            <a:ext cx="674431" cy="500352"/>
          </a:xfrm>
          <a:prstGeom prst="rect">
            <a:avLst/>
          </a:prstGeom>
        </p:spPr>
      </p:pic>
      <p:pic>
        <p:nvPicPr>
          <p:cNvPr id="33" name="Picture 1" descr="C:\Users\Moskalenko\Desktop\ca41647a257b5bcdd818841003833acf.jpg">
            <a:extLst>
              <a:ext uri="{FF2B5EF4-FFF2-40B4-BE49-F238E27FC236}">
                <a16:creationId xmlns:a16="http://schemas.microsoft.com/office/drawing/2014/main" id="{45B9BDBC-D609-41B7-9C41-C344F1CD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9875" y="4075250"/>
            <a:ext cx="840101" cy="56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«Буденновский»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773754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4132</TotalTime>
  <Words>1064</Words>
  <Application>Microsoft Office PowerPoint</Application>
  <PresentationFormat>Экран (4:3)</PresentationFormat>
  <Paragraphs>289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551</cp:revision>
  <cp:lastPrinted>2019-12-04T11:38:52Z</cp:lastPrinted>
  <dcterms:modified xsi:type="dcterms:W3CDTF">2023-05-18T07:02:11Z</dcterms:modified>
</cp:coreProperties>
</file>