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59" r:id="rId5"/>
    <p:sldId id="260" r:id="rId6"/>
    <p:sldId id="261" r:id="rId7"/>
    <p:sldId id="268" r:id="rId8"/>
    <p:sldId id="277" r:id="rId9"/>
    <p:sldId id="269" r:id="rId10"/>
    <p:sldId id="276" r:id="rId11"/>
    <p:sldId id="271" r:id="rId12"/>
    <p:sldId id="27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6;&#1072;&#1073;&#1086;&#1090;&#1072;%20&#1056;&#1077;&#1074;&#1072;&#1079;&#1086;&#1074;&#1086;&#1081;\&#1092;&#1077;&#1089;&#1090;&#1080;&#1074;&#1072;&#1083;&#1100;\2013\2280\630135\&#1055;&#1088;&#1077;&#1079;&#1077;&#1085;&#1090;&#1072;&#1094;&#1080;&#1103;\&#1055;&#1088;&#1080;&#1083;&#1086;&#1078;&#1077;&#1085;&#1080;&#1077;%202.mp3" TargetMode="Externa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928934"/>
            <a:ext cx="7772400" cy="250033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день</a:t>
            </a:r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посвященный</a:t>
            </a:r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Гражданской обороне России </a:t>
            </a:r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Рисунок 4" descr="announcement_558c43854ec7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214290"/>
            <a:ext cx="7424754" cy="214314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01122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4 октября – День Гражданской обороны России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9" name="Овальная выноска 8"/>
          <p:cNvSpPr/>
          <p:nvPr/>
        </p:nvSpPr>
        <p:spPr>
          <a:xfrm>
            <a:off x="214282" y="1357298"/>
            <a:ext cx="8072494" cy="2357454"/>
          </a:xfrm>
          <a:prstGeom prst="wedgeEllipseCallout">
            <a:avLst>
              <a:gd name="adj1" fmla="val 46417"/>
              <a:gd name="adj2" fmla="val 752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«Внимание! Говорит штаб гражданской обороны города. Граждане! Произошла авария на комбинате с выбросом сильнодействующего ядовитого вещества - аммиака. ……»</a:t>
            </a:r>
            <a:endParaRPr lang="ru-RU" sz="24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4282" y="4071942"/>
            <a:ext cx="6786610" cy="250033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ru-RU" sz="2800" b="1" dirty="0" smtClean="0">
                <a:solidFill>
                  <a:srgbClr val="FF0000"/>
                </a:solidFill>
              </a:rPr>
              <a:t>Действия населения: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400" b="1" u="sng" dirty="0" smtClean="0">
                <a:solidFill>
                  <a:srgbClr val="0070C0"/>
                </a:solidFill>
              </a:rPr>
              <a:t>Надеть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противогазы или </a:t>
            </a:r>
            <a:r>
              <a:rPr lang="ru-RU" sz="2400" b="1" dirty="0" smtClean="0">
                <a:solidFill>
                  <a:srgbClr val="0070C0"/>
                </a:solidFill>
              </a:rPr>
              <a:t>ватно-марлевые повязки.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u="sng" dirty="0" smtClean="0">
                <a:solidFill>
                  <a:srgbClr val="0070C0"/>
                </a:solidFill>
              </a:rPr>
              <a:t>Взять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документы.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b="1" u="sng" dirty="0" smtClean="0">
                <a:solidFill>
                  <a:srgbClr val="0070C0"/>
                </a:solidFill>
              </a:rPr>
              <a:t>Выйти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из зоны заражения.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b="1" u="sng" dirty="0" smtClean="0">
                <a:solidFill>
                  <a:srgbClr val="0070C0"/>
                </a:solidFill>
              </a:rPr>
              <a:t>Следовать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в безопасное место - убежище.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7143768" y="4429132"/>
            <a:ext cx="185738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4 октября – День Гражданской обороны России</a:t>
            </a:r>
            <a:endParaRPr lang="ru-RU" sz="4000" b="1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 l="29191" t="4316" r="32721" b="5054"/>
          <a:stretch>
            <a:fillRect/>
          </a:stretch>
        </p:blipFill>
        <p:spPr bwMode="auto">
          <a:xfrm>
            <a:off x="4143372" y="1785926"/>
            <a:ext cx="2071702" cy="4661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357158" y="1714488"/>
            <a:ext cx="3429024" cy="3143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Общевойсковой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защитный комплект (ОЗК) </a:t>
            </a:r>
            <a:r>
              <a:rPr kumimoji="0" lang="ru-RU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предназначен для защиты человека</a:t>
            </a:r>
            <a:endParaRPr kumimoji="0" lang="ru-RU" sz="36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/>
          <a:srcRect l="8399" r="10414"/>
          <a:stretch>
            <a:fillRect/>
          </a:stretch>
        </p:blipFill>
        <p:spPr bwMode="auto">
          <a:xfrm>
            <a:off x="6429388" y="1785926"/>
            <a:ext cx="2071702" cy="4476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85728"/>
            <a:ext cx="7586658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4 октября – День Гражданской обороны России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214282" y="3429000"/>
            <a:ext cx="4857784" cy="3143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214282" y="4643446"/>
            <a:ext cx="8572560" cy="18573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Каждый из вас должен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помнить о своей безопасности,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и уметь уберечь себя и близких от беды в</a:t>
            </a:r>
            <a:r>
              <a:rPr kumimoji="0" lang="ru-RU" sz="28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любой жизненной  ситуации.</a:t>
            </a:r>
            <a:endParaRPr lang="ru-RU" sz="2800" b="1" i="1" dirty="0" smtClean="0"/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85918" y="1428736"/>
            <a:ext cx="5357850" cy="288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4 октября – День Гражданской обороны России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1357298"/>
            <a:ext cx="8715436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Гражданская оборона  - </a:t>
            </a:r>
            <a:r>
              <a:rPr lang="ru-RU" dirty="0" smtClean="0"/>
              <a:t>это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>
                <a:solidFill>
                  <a:srgbClr val="0070C0"/>
                </a:solidFill>
              </a:rPr>
              <a:t>система мер</a:t>
            </a:r>
            <a:r>
              <a:rPr lang="ru-RU" sz="2000" dirty="0" smtClean="0"/>
              <a:t>, направленных  </a:t>
            </a:r>
            <a:r>
              <a:rPr lang="ru-RU" sz="2000" dirty="0" smtClean="0">
                <a:solidFill>
                  <a:srgbClr val="0070C0"/>
                </a:solidFill>
              </a:rPr>
              <a:t>на подготовку </a:t>
            </a:r>
            <a:r>
              <a:rPr lang="ru-RU" dirty="0" smtClean="0"/>
              <a:t>к защите и </a:t>
            </a:r>
            <a:r>
              <a:rPr lang="ru-RU" dirty="0" smtClean="0">
                <a:solidFill>
                  <a:srgbClr val="0070C0"/>
                </a:solidFill>
              </a:rPr>
              <a:t>защиту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70C0"/>
                </a:solidFill>
              </a:rPr>
              <a:t>населения</a:t>
            </a:r>
            <a:r>
              <a:rPr lang="ru-RU" dirty="0" smtClean="0"/>
              <a:t>, материальных и культурных </a:t>
            </a:r>
            <a:r>
              <a:rPr lang="ru-RU" dirty="0" smtClean="0">
                <a:solidFill>
                  <a:srgbClr val="0070C0"/>
                </a:solidFill>
              </a:rPr>
              <a:t>ценностей </a:t>
            </a:r>
            <a:r>
              <a:rPr lang="ru-RU" dirty="0" smtClean="0"/>
              <a:t>на территории Российской Федерации </a:t>
            </a:r>
            <a:r>
              <a:rPr lang="ru-RU" dirty="0" smtClean="0">
                <a:solidFill>
                  <a:srgbClr val="0070C0"/>
                </a:solidFill>
              </a:rPr>
              <a:t>от опасностей, </a:t>
            </a:r>
            <a:r>
              <a:rPr lang="ru-RU" dirty="0" smtClean="0"/>
              <a:t>возникающих </a:t>
            </a:r>
            <a:r>
              <a:rPr lang="ru-RU" dirty="0" smtClean="0">
                <a:solidFill>
                  <a:srgbClr val="0070C0"/>
                </a:solidFill>
              </a:rPr>
              <a:t>во время военных действий.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Создана </a:t>
            </a:r>
            <a:r>
              <a:rPr lang="ru-RU" dirty="0" smtClean="0"/>
              <a:t>она была </a:t>
            </a:r>
            <a:r>
              <a:rPr lang="ru-RU" sz="2000" b="1" dirty="0" smtClean="0">
                <a:solidFill>
                  <a:srgbClr val="FF0000"/>
                </a:solidFill>
              </a:rPr>
              <a:t>4 октября 1932 года </a:t>
            </a:r>
            <a:r>
              <a:rPr lang="ru-RU" dirty="0" smtClean="0"/>
              <a:t>и называлась </a:t>
            </a:r>
            <a:r>
              <a:rPr lang="ru-RU" dirty="0" smtClean="0">
                <a:solidFill>
                  <a:srgbClr val="FF0000"/>
                </a:solidFill>
              </a:rPr>
              <a:t>общесоюзная система противопожарной обороны, </a:t>
            </a:r>
            <a:r>
              <a:rPr lang="ru-RU" dirty="0" smtClean="0"/>
              <a:t>а в </a:t>
            </a:r>
            <a:r>
              <a:rPr lang="ru-RU" dirty="0" smtClean="0">
                <a:solidFill>
                  <a:srgbClr val="0070C0"/>
                </a:solidFill>
              </a:rPr>
              <a:t>1961</a:t>
            </a:r>
            <a:r>
              <a:rPr lang="ru-RU" dirty="0" smtClean="0"/>
              <a:t> году была переименована в </a:t>
            </a:r>
            <a:r>
              <a:rPr lang="ru-RU" dirty="0" smtClean="0">
                <a:solidFill>
                  <a:srgbClr val="0070C0"/>
                </a:solidFill>
              </a:rPr>
              <a:t>гражданскую оборону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В настоящее время это отлаженная и эффективно работающая </a:t>
            </a:r>
            <a:r>
              <a:rPr lang="ru-RU" b="1" dirty="0" smtClean="0">
                <a:solidFill>
                  <a:srgbClr val="FF0000"/>
                </a:solidFill>
              </a:rPr>
              <a:t>система, </a:t>
            </a:r>
            <a:r>
              <a:rPr lang="ru-RU" dirty="0" smtClean="0"/>
              <a:t>оказывающая </a:t>
            </a:r>
            <a:r>
              <a:rPr lang="ru-RU" b="1" dirty="0" smtClean="0">
                <a:solidFill>
                  <a:srgbClr val="FF0000"/>
                </a:solidFill>
              </a:rPr>
              <a:t>экстренную помощь при </a:t>
            </a:r>
            <a:r>
              <a:rPr lang="ru-RU" b="1" dirty="0" smtClean="0">
                <a:solidFill>
                  <a:srgbClr val="0070C0"/>
                </a:solidFill>
              </a:rPr>
              <a:t>форс-мажорных ситуациях </a:t>
            </a:r>
            <a:r>
              <a:rPr lang="ru-RU" dirty="0" smtClean="0"/>
              <a:t>не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только в нашей стране, но и за рубежом. В ее состав входят </a:t>
            </a:r>
            <a:r>
              <a:rPr lang="ru-RU" b="1" dirty="0" smtClean="0"/>
              <a:t>противопожарная служба, войска гражданской обороны, авиация</a:t>
            </a:r>
            <a:r>
              <a:rPr lang="ru-RU" dirty="0" smtClean="0"/>
              <a:t>, </a:t>
            </a:r>
            <a:r>
              <a:rPr lang="ru-RU" b="1" dirty="0" smtClean="0"/>
              <a:t>поисково-спасательные подразделения</a:t>
            </a:r>
            <a:r>
              <a:rPr lang="ru-RU" dirty="0" smtClean="0"/>
              <a:t>, работающие в круглосуточном режиме реагирования на чрезвычайные происшествия. </a:t>
            </a:r>
          </a:p>
        </p:txBody>
      </p:sp>
      <p:pic>
        <p:nvPicPr>
          <p:cNvPr id="2050" name="Picture 2" descr="C:\Documents and Settings\Оксана\Мои документы\ОКСАНА 2012-13\Воспит работа 2012-13 4 кл\МЧС\самолёт МЧС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4643446"/>
            <a:ext cx="2957533" cy="1928826"/>
          </a:xfrm>
          <a:prstGeom prst="rect">
            <a:avLst/>
          </a:prstGeom>
          <a:noFill/>
        </p:spPr>
      </p:pic>
      <p:pic>
        <p:nvPicPr>
          <p:cNvPr id="2051" name="Picture 3" descr="C:\Documents and Settings\Оксана\Мои документы\ОКСАНА 2012-13\Воспит работа 2012-13 4 кл\МЧС\техника МЧС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57884" y="4714884"/>
            <a:ext cx="3024090" cy="1857388"/>
          </a:xfrm>
          <a:prstGeom prst="rect">
            <a:avLst/>
          </a:prstGeom>
          <a:noFill/>
        </p:spPr>
      </p:pic>
      <p:pic>
        <p:nvPicPr>
          <p:cNvPr id="12" name="Рисунок 11" descr="/upload/Mi8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43306" y="4643446"/>
            <a:ext cx="1785950" cy="197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4 октября – День Гражданской обороны России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857364"/>
            <a:ext cx="4114800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Гражданская оборона </a:t>
            </a:r>
            <a:r>
              <a:rPr lang="ru-RU" b="1" dirty="0" smtClean="0">
                <a:solidFill>
                  <a:srgbClr val="0070C0"/>
                </a:solidFill>
              </a:rPr>
              <a:t>(ГО) </a:t>
            </a:r>
            <a:r>
              <a:rPr lang="ru-RU" dirty="0" smtClean="0"/>
              <a:t>является одной из важнейших функций государства.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0070C0"/>
                </a:solidFill>
              </a:rPr>
              <a:t>ГО</a:t>
            </a:r>
            <a:r>
              <a:rPr lang="ru-RU" dirty="0" smtClean="0"/>
              <a:t> обеспечивает </a:t>
            </a:r>
            <a:r>
              <a:rPr lang="ru-RU" b="1" dirty="0" smtClean="0">
                <a:solidFill>
                  <a:srgbClr val="FF0000"/>
                </a:solidFill>
              </a:rPr>
              <a:t>оборонное строительство </a:t>
            </a:r>
            <a:r>
              <a:rPr lang="ru-RU" dirty="0" smtClean="0"/>
              <a:t>и </a:t>
            </a:r>
            <a:r>
              <a:rPr lang="ru-RU" b="1" dirty="0" smtClean="0">
                <a:solidFill>
                  <a:srgbClr val="FF0000"/>
                </a:solidFill>
              </a:rPr>
              <a:t>безопасность населения </a:t>
            </a:r>
            <a:r>
              <a:rPr lang="ru-RU" dirty="0" smtClean="0"/>
              <a:t>страны.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29190" y="1643050"/>
            <a:ext cx="3841166" cy="2194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4" y="4071942"/>
            <a:ext cx="3857652" cy="2382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4 октября – День Гражданской обороны России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28" y="1714488"/>
            <a:ext cx="3429024" cy="4643470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dirty="0" smtClean="0"/>
              <a:t>Первыми серьёзными испытаниями </a:t>
            </a:r>
            <a:r>
              <a:rPr lang="ru-RU" b="1" dirty="0" smtClean="0">
                <a:solidFill>
                  <a:srgbClr val="0070C0"/>
                </a:solidFill>
              </a:rPr>
              <a:t>гражданской обороны </a:t>
            </a:r>
            <a:r>
              <a:rPr lang="ru-RU" dirty="0" smtClean="0"/>
              <a:t>стала </a:t>
            </a:r>
            <a:r>
              <a:rPr lang="ru-RU" b="1" dirty="0" smtClean="0">
                <a:solidFill>
                  <a:srgbClr val="FF0000"/>
                </a:solidFill>
              </a:rPr>
              <a:t>Великая Отечественная Война.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4143380"/>
            <a:ext cx="3812917" cy="2511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9" y="1680794"/>
            <a:ext cx="3714776" cy="229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4 октября – День Гражданской обороны России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00174"/>
            <a:ext cx="3714776" cy="5072098"/>
          </a:xfrm>
        </p:spPr>
        <p:txBody>
          <a:bodyPr>
            <a:normAutofit fontScale="85000" lnSpcReduction="10000"/>
          </a:bodyPr>
          <a:lstStyle/>
          <a:p>
            <a:pPr indent="0">
              <a:buNone/>
            </a:pPr>
            <a:r>
              <a:rPr lang="ru-RU" dirty="0" smtClean="0"/>
              <a:t>Подразделения противовоздушной обороны во время Великой Отечественной войны </a:t>
            </a:r>
            <a:r>
              <a:rPr lang="ru-RU" b="1" dirty="0" smtClean="0">
                <a:solidFill>
                  <a:srgbClr val="0070C0"/>
                </a:solidFill>
              </a:rPr>
              <a:t>обезвредили</a:t>
            </a:r>
            <a:r>
              <a:rPr lang="ru-RU" b="1" dirty="0" smtClean="0"/>
              <a:t> </a:t>
            </a:r>
          </a:p>
          <a:p>
            <a:pPr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40 тысяч </a:t>
            </a:r>
            <a:r>
              <a:rPr lang="ru-RU" dirty="0" smtClean="0"/>
              <a:t>зажигательных </a:t>
            </a:r>
            <a:r>
              <a:rPr lang="ru-RU" b="1" dirty="0" smtClean="0">
                <a:solidFill>
                  <a:srgbClr val="0070C0"/>
                </a:solidFill>
              </a:rPr>
              <a:t>бомб</a:t>
            </a:r>
            <a:r>
              <a:rPr lang="ru-RU" dirty="0" smtClean="0"/>
              <a:t>, потушили </a:t>
            </a:r>
            <a:r>
              <a:rPr lang="ru-RU" b="1" dirty="0" smtClean="0">
                <a:solidFill>
                  <a:srgbClr val="0070C0"/>
                </a:solidFill>
              </a:rPr>
              <a:t>2700 пожаров</a:t>
            </a:r>
            <a:r>
              <a:rPr lang="ru-RU" dirty="0" smtClean="0"/>
              <a:t>, ликвидировали </a:t>
            </a:r>
          </a:p>
          <a:p>
            <a:pPr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3 тысячи крупных аварий</a:t>
            </a:r>
            <a:r>
              <a:rPr lang="ru-RU" dirty="0" smtClean="0"/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48" y="1571612"/>
            <a:ext cx="314327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6380" y="4000504"/>
            <a:ext cx="3270552" cy="2662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4 октября – День Гражданской обороны России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00174"/>
            <a:ext cx="3714776" cy="5072098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dirty="0" smtClean="0"/>
              <a:t>В те годы впервые была организована </a:t>
            </a:r>
            <a:r>
              <a:rPr lang="ru-RU" b="1" dirty="0" smtClean="0">
                <a:solidFill>
                  <a:srgbClr val="0070C0"/>
                </a:solidFill>
              </a:rPr>
              <a:t>система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0070C0"/>
                </a:solidFill>
              </a:rPr>
              <a:t>защиты населения</a:t>
            </a:r>
            <a:r>
              <a:rPr lang="ru-RU" dirty="0" smtClean="0"/>
              <a:t>, которая </a:t>
            </a:r>
            <a:r>
              <a:rPr lang="ru-RU" b="1" dirty="0" smtClean="0">
                <a:solidFill>
                  <a:srgbClr val="0070C0"/>
                </a:solidFill>
              </a:rPr>
              <a:t>сохранила жизни </a:t>
            </a:r>
            <a:r>
              <a:rPr lang="ru-RU" dirty="0" smtClean="0"/>
              <a:t>тысячам мирных граждан.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48" y="1428736"/>
            <a:ext cx="3500442" cy="2333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2" y="4000504"/>
            <a:ext cx="3932681" cy="258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4 октября – День Гражданской обороны России</a:t>
            </a:r>
            <a:endParaRPr lang="ru-RU" sz="4000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29256" y="1643050"/>
            <a:ext cx="2928958" cy="2196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6" y="4000504"/>
            <a:ext cx="3571900" cy="246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285720" y="1571612"/>
            <a:ext cx="4500594" cy="4572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Одними из задач гражданской обороны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являются:</a:t>
            </a: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Обучение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населения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способам защиты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 опасностей, возникающих в результате чрезвычайных ситуаций. </a:t>
            </a: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Оповещение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населения об опасности.</a:t>
            </a: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4 октября – День Гражданской обороны России</a:t>
            </a:r>
            <a:endParaRPr lang="ru-RU" sz="4000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6357950" y="4500570"/>
            <a:ext cx="2428892" cy="186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Содержимое 2"/>
          <p:cNvSpPr txBox="1">
            <a:spLocks/>
          </p:cNvSpPr>
          <p:nvPr/>
        </p:nvSpPr>
        <p:spPr>
          <a:xfrm>
            <a:off x="3071802" y="1571612"/>
            <a:ext cx="5929354" cy="49292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Сигналы оповещения ГО</a:t>
            </a:r>
          </a:p>
          <a:p>
            <a:pPr marL="34290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(в военное время) </a:t>
            </a: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Сигнал  «Воздушная опасность»</a:t>
            </a:r>
          </a:p>
          <a:p>
            <a:pPr marL="342900">
              <a:spcBef>
                <a:spcPct val="20000"/>
              </a:spcBef>
              <a:defRPr/>
            </a:pPr>
            <a:r>
              <a:rPr lang="ru-RU" sz="2400" b="1" dirty="0" smtClean="0"/>
              <a:t>Сигнал «Отбой воздушной опасности»</a:t>
            </a: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Сигнал «Угроза химическая заражения»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Сигнал «Угроза радиоактивного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заражения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</a:t>
            </a: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571612"/>
            <a:ext cx="3143272" cy="4924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4 октября – День Гражданской обороны России</a:t>
            </a:r>
            <a:endParaRPr lang="ru-RU" sz="4000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7358082" y="928670"/>
            <a:ext cx="1421617" cy="1093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214282" y="1357298"/>
            <a:ext cx="8286808" cy="52149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ru-RU" sz="4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Это должен знать каждый!  </a:t>
            </a:r>
          </a:p>
          <a:p>
            <a:pPr marL="34290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4000" b="1" dirty="0" smtClean="0">
                <a:solidFill>
                  <a:srgbClr val="FF0000"/>
                </a:solidFill>
              </a:rPr>
              <a:t>  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Сигналы гражданской обороны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(в мирное время)</a:t>
            </a: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Единый предупредительный сигнал – </a:t>
            </a:r>
          </a:p>
          <a:p>
            <a:pPr marL="8572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b="1" dirty="0" smtClean="0"/>
              <a:t>                             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 м а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 е     в с е м!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>
              <a:spcBef>
                <a:spcPct val="20000"/>
              </a:spcBef>
              <a:defRPr/>
            </a:pPr>
            <a:r>
              <a:rPr lang="ru-RU" sz="2400" b="1" dirty="0" smtClean="0"/>
              <a:t>2. Способ передачи – </a:t>
            </a:r>
            <a:r>
              <a:rPr lang="ru-RU" sz="2800" b="1" dirty="0" smtClean="0">
                <a:solidFill>
                  <a:srgbClr val="0070C0"/>
                </a:solidFill>
              </a:rPr>
              <a:t>сиренами, производственными и транспортными гудками</a:t>
            </a:r>
          </a:p>
          <a:p>
            <a:pPr marL="342900">
              <a:spcBef>
                <a:spcPct val="20000"/>
              </a:spcBef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3. Действия по сигналу -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включить радио,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телеприёмник для прослушивания экстренного сообщения.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Приложение 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8358214" y="214311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31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458</Words>
  <Application>Microsoft Office PowerPoint</Application>
  <PresentationFormat>Экран (4:3)</PresentationFormat>
  <Paragraphs>48</Paragraphs>
  <Slides>12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 день  посвященный Гражданской обороне России   </vt:lpstr>
      <vt:lpstr>4 октября – День Гражданской обороны России</vt:lpstr>
      <vt:lpstr>4 октября – День Гражданской обороны России</vt:lpstr>
      <vt:lpstr>4 октября – День Гражданской обороны России</vt:lpstr>
      <vt:lpstr>4 октября – День Гражданской обороны России</vt:lpstr>
      <vt:lpstr>4 октября – День Гражданской обороны России</vt:lpstr>
      <vt:lpstr>4 октября – День Гражданской обороны России</vt:lpstr>
      <vt:lpstr>4 октября – День Гражданской обороны России</vt:lpstr>
      <vt:lpstr>4 октября – День Гражданской обороны России</vt:lpstr>
      <vt:lpstr>4 октября – День Гражданской обороны России</vt:lpstr>
      <vt:lpstr>4 октября – День Гражданской обороны России</vt:lpstr>
      <vt:lpstr>4 октября – День Гражданской обороны России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subject>Кл. ч. Гражданской обороне 80 лет.</dc:subject>
  <dc:creator>Скитиба О. В.</dc:creator>
  <cp:lastModifiedBy>user</cp:lastModifiedBy>
  <cp:revision>99</cp:revision>
  <dcterms:modified xsi:type="dcterms:W3CDTF">2020-01-27T08:48:22Z</dcterms:modified>
</cp:coreProperties>
</file>